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F88182-2AF1-4BF0-8F8B-8130F67945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perto da Tua cruz </a:t>
            </a:r>
          </a:p>
          <a:p>
            <a:r>
              <a:rPr lang="pt-BR" dirty="0"/>
              <a:t>Quero estar, ó Salvador! </a:t>
            </a:r>
          </a:p>
          <a:p>
            <a:r>
              <a:rPr lang="pt-BR" dirty="0"/>
              <a:t>Mais perto da Tua cruz,</a:t>
            </a:r>
          </a:p>
          <a:p>
            <a:r>
              <a:rPr lang="pt-BR" dirty="0"/>
              <a:t>Leva-me, ó meu Senhor!</a:t>
            </a:r>
          </a:p>
        </p:txBody>
      </p:sp>
    </p:spTree>
    <p:extLst>
      <p:ext uri="{BB962C8B-B14F-4D97-AF65-F5344CB8AC3E}">
        <p14:creationId xmlns:p14="http://schemas.microsoft.com/office/powerpoint/2010/main" val="435658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Senhor, sou </a:t>
            </a:r>
          </a:p>
          <a:p>
            <a:r>
              <a:rPr lang="pt-BR" dirty="0"/>
              <a:t>Teu, Tua voz ouvi </a:t>
            </a:r>
          </a:p>
          <a:p>
            <a:r>
              <a:rPr lang="pt-BR" dirty="0"/>
              <a:t>A chamar-me com amor;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de Ti mais </a:t>
            </a:r>
          </a:p>
          <a:p>
            <a:r>
              <a:rPr lang="pt-BR" dirty="0"/>
              <a:t>perto eu almejo estar, </a:t>
            </a:r>
          </a:p>
          <a:p>
            <a:r>
              <a:rPr lang="pt-BR" dirty="0"/>
              <a:t>Ó, bendito Salvador!</a:t>
            </a:r>
          </a:p>
        </p:txBody>
      </p:sp>
    </p:spTree>
    <p:extLst>
      <p:ext uri="{BB962C8B-B14F-4D97-AF65-F5344CB8AC3E}">
        <p14:creationId xmlns:p14="http://schemas.microsoft.com/office/powerpoint/2010/main" val="188837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F88182-2AF1-4BF0-8F8B-8130F67945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perto da Tua cruz </a:t>
            </a:r>
          </a:p>
          <a:p>
            <a:r>
              <a:rPr lang="pt-BR" dirty="0"/>
              <a:t>Quero estar, ó Salvador! </a:t>
            </a:r>
          </a:p>
          <a:p>
            <a:r>
              <a:rPr lang="pt-BR" dirty="0"/>
              <a:t>Mais perto da Tua cruz,</a:t>
            </a:r>
          </a:p>
          <a:p>
            <a:r>
              <a:rPr lang="pt-BR" dirty="0"/>
              <a:t>Leva-me, ó meu Senhor!</a:t>
            </a:r>
          </a:p>
        </p:txBody>
      </p:sp>
    </p:spTree>
    <p:extLst>
      <p:ext uri="{BB962C8B-B14F-4D97-AF65-F5344CB8AC3E}">
        <p14:creationId xmlns:p14="http://schemas.microsoft.com/office/powerpoint/2010/main" val="2447979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seguir-Te só, </a:t>
            </a:r>
          </a:p>
          <a:p>
            <a:r>
              <a:rPr lang="pt-BR" dirty="0"/>
              <a:t>me consagro, já, </a:t>
            </a:r>
          </a:p>
          <a:p>
            <a:r>
              <a:rPr lang="pt-BR" dirty="0"/>
              <a:t>Constrangido pelo amor; </a:t>
            </a:r>
          </a:p>
        </p:txBody>
      </p:sp>
    </p:spTree>
    <p:extLst>
      <p:ext uri="{BB962C8B-B14F-4D97-AF65-F5344CB8AC3E}">
        <p14:creationId xmlns:p14="http://schemas.microsoft.com/office/powerpoint/2010/main" val="2385324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o meu coração </a:t>
            </a:r>
          </a:p>
          <a:p>
            <a:r>
              <a:rPr lang="pt-BR" dirty="0"/>
              <a:t>bem contente está </a:t>
            </a:r>
          </a:p>
          <a:p>
            <a:r>
              <a:rPr lang="pt-BR" dirty="0"/>
              <a:t>Em servir-Te a Ti, Senhor! </a:t>
            </a:r>
          </a:p>
        </p:txBody>
      </p:sp>
    </p:spTree>
    <p:extLst>
      <p:ext uri="{BB962C8B-B14F-4D97-AF65-F5344CB8AC3E}">
        <p14:creationId xmlns:p14="http://schemas.microsoft.com/office/powerpoint/2010/main" val="4091229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F88182-2AF1-4BF0-8F8B-8130F67945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perto da Tua cruz </a:t>
            </a:r>
          </a:p>
          <a:p>
            <a:r>
              <a:rPr lang="pt-BR" dirty="0"/>
              <a:t>Quero estar, ó Salvador! </a:t>
            </a:r>
          </a:p>
          <a:p>
            <a:r>
              <a:rPr lang="pt-BR" dirty="0"/>
              <a:t>Mais perto da Tua cruz,</a:t>
            </a:r>
          </a:p>
          <a:p>
            <a:r>
              <a:rPr lang="pt-BR" dirty="0"/>
              <a:t>Leva-me, ó meu Senhor!</a:t>
            </a:r>
          </a:p>
        </p:txBody>
      </p:sp>
    </p:spTree>
    <p:extLst>
      <p:ext uri="{BB962C8B-B14F-4D97-AF65-F5344CB8AC3E}">
        <p14:creationId xmlns:p14="http://schemas.microsoft.com/office/powerpoint/2010/main" val="4083559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pura e </a:t>
            </a:r>
          </a:p>
          <a:p>
            <a:r>
              <a:rPr lang="pt-BR" dirty="0"/>
              <a:t>santa delícia é</a:t>
            </a:r>
          </a:p>
          <a:p>
            <a:r>
              <a:rPr lang="pt-BR" dirty="0"/>
              <a:t>Aos Teus santos </a:t>
            </a:r>
          </a:p>
          <a:p>
            <a:r>
              <a:rPr lang="pt-BR" dirty="0"/>
              <a:t>pés me achar, </a:t>
            </a:r>
          </a:p>
        </p:txBody>
      </p:sp>
    </p:spTree>
    <p:extLst>
      <p:ext uri="{BB962C8B-B14F-4D97-AF65-F5344CB8AC3E}">
        <p14:creationId xmlns:p14="http://schemas.microsoft.com/office/powerpoint/2010/main" val="1954487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DA TUA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com viva e </a:t>
            </a:r>
          </a:p>
          <a:p>
            <a:r>
              <a:rPr lang="pt-BR" dirty="0"/>
              <a:t>mui reverente fé,</a:t>
            </a:r>
          </a:p>
          <a:p>
            <a:r>
              <a:rPr lang="pt-BR" dirty="0"/>
              <a:t>Com meu Salvador falar!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5616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213</Words>
  <Application>Microsoft Office PowerPoint</Application>
  <PresentationFormat>Apresentação na tela (16:9)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MAIS PERTO DA TUA CRUZ</vt:lpstr>
      <vt:lpstr>MAIS PERTO DA TUA CRUZ</vt:lpstr>
      <vt:lpstr>MAIS PERTO DA TUA CRUZ</vt:lpstr>
      <vt:lpstr>MAIS PERTO DA TUA CRUZ</vt:lpstr>
      <vt:lpstr>MAIS PERTO DA TUA CRUZ</vt:lpstr>
      <vt:lpstr>MAIS PERTO DA TUA CRUZ</vt:lpstr>
      <vt:lpstr>MAIS PERTO DA TUA CRUZ</vt:lpstr>
      <vt:lpstr>MAIS PERTO DA TUA CRUZ</vt:lpstr>
      <vt:lpstr>MAIS PERTO DA TUA CRUZ</vt:lpstr>
      <vt:lpstr>MAIS PERTO DA TUA CRUZ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2019-06-12T22:35:22Z</dcterms:modified>
</cp:coreProperties>
</file>

<file path=docProps/thumbnail.jpeg>
</file>